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9"/>
  </p:notesMasterIdLst>
  <p:sldIdLst>
    <p:sldId id="334" r:id="rId2"/>
    <p:sldId id="328" r:id="rId3"/>
    <p:sldId id="315" r:id="rId4"/>
    <p:sldId id="329" r:id="rId5"/>
    <p:sldId id="337" r:id="rId6"/>
    <p:sldId id="330" r:id="rId7"/>
    <p:sldId id="336" r:id="rId8"/>
  </p:sldIdLst>
  <p:sldSz cx="24384000" cy="13716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54FC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29" autoAdjust="0"/>
    <p:restoredTop sz="72804" autoAdjust="0"/>
  </p:normalViewPr>
  <p:slideViewPr>
    <p:cSldViewPr snapToGrid="0">
      <p:cViewPr varScale="1">
        <p:scale>
          <a:sx n="30" d="100"/>
          <a:sy n="30" d="100"/>
        </p:scale>
        <p:origin x="52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FC89A3-5578-49C1-91EB-551B6CAFF954}" type="datetimeFigureOut">
              <a:rPr lang="en-US" smtClean="0"/>
              <a:t>12/12/2021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0AE372-6E13-41E2-BBE2-E787EFF127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01149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8288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914400" algn="l" defTabSz="18288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828800" algn="l" defTabSz="18288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2743200" algn="l" defTabSz="18288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3657600" algn="l" defTabSz="18288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4572000" algn="l" defTabSz="18288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6400" algn="l" defTabSz="18288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400800" algn="l" defTabSz="18288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5200" algn="l" defTabSz="18288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이벤트 시스템에서는 이처럼 커튼을 보이거나 안보이게 설정할 수 있고 이펙트를 </a:t>
            </a:r>
            <a:r>
              <a:rPr lang="en-US" altLang="ko-KR" dirty="0"/>
              <a:t>on</a:t>
            </a:r>
            <a:r>
              <a:rPr lang="ko-KR" altLang="en-US" dirty="0"/>
              <a:t>으로 설정하면 이와 같은 이펙트가 나타납니다</a:t>
            </a:r>
            <a:r>
              <a:rPr lang="en-US" altLang="ko-KR" dirty="0"/>
              <a:t>. </a:t>
            </a:r>
            <a:r>
              <a:rPr lang="ko-KR" altLang="en-US" dirty="0"/>
              <a:t>로터리 온오프를 통해 로터리 이벤트 창 또한 보이거나 안보이게 설정할 수 있습니다</a:t>
            </a:r>
            <a:r>
              <a:rPr lang="en-US" altLang="ko-KR" dirty="0"/>
              <a:t>. </a:t>
            </a:r>
            <a:r>
              <a:rPr lang="ko-KR" altLang="en-US" dirty="0"/>
              <a:t>조명은 각 오브젝트와 상호작용을 통해 상하좌우</a:t>
            </a:r>
            <a:r>
              <a:rPr lang="en-US" altLang="ko-KR" dirty="0"/>
              <a:t>, </a:t>
            </a:r>
            <a:r>
              <a:rPr lang="ko-KR" altLang="en-US" dirty="0"/>
              <a:t>위아래로 조명의 위치를 설정해줄 수 있습니다</a:t>
            </a:r>
            <a:r>
              <a:rPr lang="en-US" altLang="ko-KR" dirty="0"/>
              <a:t>. </a:t>
            </a:r>
            <a:r>
              <a:rPr lang="ko-KR" altLang="en-US" dirty="0"/>
              <a:t>가운데 버튼을 통해 리셋이 가능합니다</a:t>
            </a:r>
            <a:r>
              <a:rPr lang="en-US" altLang="ko-KR" dirty="0"/>
              <a:t>. </a:t>
            </a:r>
            <a:r>
              <a:rPr lang="ko-KR" altLang="en-US" dirty="0"/>
              <a:t>조명을 끌 수도 있으며</a:t>
            </a:r>
            <a:r>
              <a:rPr lang="en-US" altLang="ko-KR" dirty="0"/>
              <a:t>, </a:t>
            </a:r>
            <a:r>
              <a:rPr lang="ko-KR" altLang="en-US" dirty="0"/>
              <a:t>가장 왼쪽의 버튼을 통해 무대를 미추는 화면과</a:t>
            </a:r>
            <a:r>
              <a:rPr lang="en-US" altLang="ko-KR" dirty="0"/>
              <a:t>, </a:t>
            </a:r>
            <a:r>
              <a:rPr lang="ko-KR" altLang="en-US" dirty="0"/>
              <a:t>링크를 통한 영상 재생 화면의 교체도 가능합니다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AE372-6E13-41E2-BBE2-E787EFF127F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7804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기능 구현은 이와 같은 우동 그래프를 통해 구현하였습니다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AE372-6E13-41E2-BBE2-E787EFF127F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7598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거울을 통해 상태를 확인하고 스테이지 현황과 스케줄을 확인할 수 있는 대기실</a:t>
            </a:r>
            <a:r>
              <a:rPr lang="en-US" altLang="ko-KR" dirty="0"/>
              <a:t>, backstage </a:t>
            </a:r>
            <a:r>
              <a:rPr lang="ko-KR" altLang="en-US" dirty="0"/>
              <a:t>기능입니다</a:t>
            </a:r>
            <a:r>
              <a:rPr lang="en-US" altLang="ko-KR" dirty="0"/>
              <a:t>. </a:t>
            </a:r>
            <a:r>
              <a:rPr lang="ko-KR" altLang="en-US" dirty="0"/>
              <a:t>요구사항 명세서에 있던 아바타 바꾸기 기능은 </a:t>
            </a:r>
            <a:r>
              <a:rPr lang="en-US" altLang="ko-KR" dirty="0" err="1"/>
              <a:t>VRChat</a:t>
            </a:r>
            <a:r>
              <a:rPr lang="ko-KR" altLang="en-US" dirty="0"/>
              <a:t>에서 이미 제공하는 기능이기에 디자인 명세서에서 제외했습니다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0AE372-6E13-41E2-BBE2-E787EFF127F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3535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중앙의 흰색 버튼을 누르면 화면을 끌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스크린의 </a:t>
            </a:r>
            <a:r>
              <a:rPr lang="en-US" altLang="ko-KR" dirty="0"/>
              <a:t>3</a:t>
            </a:r>
            <a:r>
              <a:rPr lang="ko-KR" altLang="en-US" dirty="0"/>
              <a:t>가지 버튼은 모두 다른 유저와 동기화되어 있기 때문에</a:t>
            </a:r>
            <a:r>
              <a:rPr lang="en-US" altLang="ko-KR" dirty="0"/>
              <a:t>, </a:t>
            </a:r>
            <a:r>
              <a:rPr lang="ko-KR" altLang="en-US" dirty="0"/>
              <a:t>스크린의 상태가 다른 유저와 공유됩니다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0AE372-6E13-41E2-BBE2-E787EFF127F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7833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우측의 빨간 버튼을 누르면 행사의 스케줄을 확인할 수 있습니다</a:t>
            </a:r>
            <a:r>
              <a:rPr lang="en-US" altLang="ko-KR" dirty="0"/>
              <a:t>. </a:t>
            </a:r>
            <a:r>
              <a:rPr lang="ko-KR" altLang="en-US" dirty="0"/>
              <a:t>스케줄은 총 세 가지화면으로 구성되어 있으며</a:t>
            </a:r>
            <a:r>
              <a:rPr lang="en-US" altLang="ko-KR" dirty="0"/>
              <a:t>, 3</a:t>
            </a:r>
            <a:r>
              <a:rPr lang="ko-KR" altLang="en-US" dirty="0"/>
              <a:t>초마다 화면이 바뀝니다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행사의 전체 스케줄을 보여주는 스케줄 화면</a:t>
            </a:r>
            <a:r>
              <a:rPr lang="en-US" altLang="ko-KR" dirty="0"/>
              <a:t>, </a:t>
            </a:r>
            <a:r>
              <a:rPr lang="ko-KR" altLang="en-US" dirty="0"/>
              <a:t>현재 진행하는 행사를 보여주는 </a:t>
            </a:r>
            <a:r>
              <a:rPr lang="en-US" altLang="ko-KR" dirty="0"/>
              <a:t>Current </a:t>
            </a:r>
            <a:r>
              <a:rPr lang="ko-KR" altLang="en-US" dirty="0"/>
              <a:t>화면</a:t>
            </a:r>
            <a:r>
              <a:rPr lang="en-US" altLang="ko-KR" dirty="0"/>
              <a:t>, </a:t>
            </a:r>
            <a:r>
              <a:rPr lang="ko-KR" altLang="en-US" dirty="0"/>
              <a:t>다음 진행할 행사의 순서를 알려주는 </a:t>
            </a:r>
            <a:r>
              <a:rPr lang="en-US" altLang="ko-KR" dirty="0"/>
              <a:t>Next </a:t>
            </a:r>
            <a:r>
              <a:rPr lang="ko-KR" altLang="en-US" dirty="0"/>
              <a:t>화면이 </a:t>
            </a:r>
            <a:r>
              <a:rPr lang="en-US" altLang="ko-KR" dirty="0"/>
              <a:t>3</a:t>
            </a:r>
            <a:r>
              <a:rPr lang="ko-KR" altLang="en-US" dirty="0"/>
              <a:t>초마다 번갈아 나옵니다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Current </a:t>
            </a:r>
            <a:r>
              <a:rPr lang="ko-KR" altLang="en-US" dirty="0"/>
              <a:t>화면과 </a:t>
            </a:r>
            <a:r>
              <a:rPr lang="en-US" altLang="ko-KR" dirty="0"/>
              <a:t>Next </a:t>
            </a:r>
            <a:r>
              <a:rPr lang="ko-KR" altLang="en-US" dirty="0"/>
              <a:t>화면에는 현재 시간과 각각 현재 진행 중인 순서</a:t>
            </a:r>
            <a:r>
              <a:rPr lang="en-US" altLang="ko-KR" dirty="0"/>
              <a:t>, </a:t>
            </a:r>
            <a:r>
              <a:rPr lang="ko-KR" altLang="en-US" dirty="0"/>
              <a:t>다음 진행할 순서를 보여줍니다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0AE372-6E13-41E2-BBE2-E787EFF127F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72275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백스테이지의 기능 구현은 다음과 같은 우동 그래프로 구현하였습니다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AE372-6E13-41E2-BBE2-E787EFF127F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2004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AE372-6E13-41E2-BBE2-E787EFF127F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9579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0" y="2244726"/>
            <a:ext cx="18288000" cy="4775200"/>
          </a:xfrm>
        </p:spPr>
        <p:txBody>
          <a:bodyPr anchor="b"/>
          <a:lstStyle>
            <a:lvl1pPr algn="ctr">
              <a:defRPr sz="1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8000" y="7204076"/>
            <a:ext cx="18288000" cy="3311524"/>
          </a:xfrm>
        </p:spPr>
        <p:txBody>
          <a:bodyPr/>
          <a:lstStyle>
            <a:lvl1pPr marL="0" indent="0" algn="ctr">
              <a:buNone/>
              <a:defRPr sz="4800"/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C8811-A52A-48C9-BE47-22B032B06F99}" type="datetime1">
              <a:rPr lang="en-US" smtClean="0"/>
              <a:t>12/12/2021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presentationstemplate.com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BEA22-8469-4F9E-9823-AAC2771CD8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8901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76400" y="3651250"/>
            <a:ext cx="10363200" cy="87026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344400" y="3651250"/>
            <a:ext cx="10363200" cy="87026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C42D6-01D1-431F-ACEE-57E3B88A8740}" type="datetime1">
              <a:rPr lang="en-US" smtClean="0"/>
              <a:t>12/12/2021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presentationstemplate.com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BEA22-8469-4F9E-9823-AAC2771CD8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1357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6" y="730251"/>
            <a:ext cx="21031200" cy="26511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9577" y="3362326"/>
            <a:ext cx="10315574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79577" y="5010150"/>
            <a:ext cx="10315574" cy="73691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344400" y="3362326"/>
            <a:ext cx="10366376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344400" y="5010150"/>
            <a:ext cx="10366376" cy="73691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CAE12-72AC-4470-AC5A-BFC42023A656}" type="datetime1">
              <a:rPr lang="en-US" smtClean="0"/>
              <a:t>12/12/2021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presentationstemplate.com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BEA22-8469-4F9E-9823-AAC2771CD8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2981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E183EF-4F85-47BA-9981-52D8CF209F13}" type="datetime1">
              <a:rPr lang="en-US" smtClean="0"/>
              <a:t>12/12/2021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presentationstemplate.com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BEA22-8469-4F9E-9823-AAC2771CD8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6590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bg>
      <p:bgPr>
        <a:blipFill dpi="0" rotWithShape="1">
          <a:blip r:embed="rId2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B7FBD-75D8-47FC-933D-6CC7D963ADD4}" type="datetime1">
              <a:rPr lang="en-US" smtClean="0"/>
              <a:t>12/12/2021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presentationstemplate.com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BEA22-8469-4F9E-9823-AAC2771CD8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54081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72EF35-2B21-4F1B-AC42-E07199967DF7}" type="datetime1">
              <a:rPr lang="en-US" smtClean="0"/>
              <a:t>12/12/2021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presentationstemplate.com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BEA22-8469-4F9E-9823-AAC2771CD8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0314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2_Blank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C8777-CF6D-4826-8172-4B0FF10ADA8E}" type="datetime1">
              <a:rPr lang="en-US" smtClean="0"/>
              <a:t>12/12/2021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presentationstemplate.com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BEA22-8469-4F9E-9823-AAC2771CD8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6220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7" y="914400"/>
            <a:ext cx="7864474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366376" y="1974851"/>
            <a:ext cx="12344400" cy="9747250"/>
          </a:xfrm>
        </p:spPr>
        <p:txBody>
          <a:bodyPr/>
          <a:lstStyle>
            <a:lvl1pPr>
              <a:defRPr sz="6400"/>
            </a:lvl1pPr>
            <a:lvl2pPr>
              <a:defRPr sz="5600"/>
            </a:lvl2pPr>
            <a:lvl3pPr>
              <a:defRPr sz="4800"/>
            </a:lvl3pPr>
            <a:lvl4pPr>
              <a:defRPr sz="4000"/>
            </a:lvl4pPr>
            <a:lvl5pPr>
              <a:defRPr sz="4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7" y="4114800"/>
            <a:ext cx="7864474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A72A4-93D0-45C5-8A9A-8F65E86998F7}" type="datetime1">
              <a:rPr lang="en-US" smtClean="0"/>
              <a:t>12/12/2021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presentationstemplate.com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BEA22-8469-4F9E-9823-AAC2771CD8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81784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7" y="914400"/>
            <a:ext cx="7864474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366376" y="1974851"/>
            <a:ext cx="12344400" cy="9747250"/>
          </a:xfrm>
        </p:spPr>
        <p:txBody>
          <a:bodyPr anchor="t"/>
          <a:lstStyle>
            <a:lvl1pPr marL="0" indent="0">
              <a:buNone/>
              <a:defRPr sz="6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7" y="4114800"/>
            <a:ext cx="7864474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8783E0-72D5-4F60-9B64-29257BBB654F}" type="datetime1">
              <a:rPr lang="en-US" smtClean="0"/>
              <a:t>12/12/2021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presentationstemplate.com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BEA22-8469-4F9E-9823-AAC2771CD8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63956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C7663-B63E-4E0E-9C30-23A9403B1AEC}" type="datetime1">
              <a:rPr lang="en-US" smtClean="0"/>
              <a:t>12/12/2021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presentationstemplate.com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BEA22-8469-4F9E-9823-AAC2771CD8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95115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7449800" y="730250"/>
            <a:ext cx="5257800" cy="1162367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76400" y="730250"/>
            <a:ext cx="15468600" cy="11623676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4F877D-4D0B-4DDC-97A9-D74DE3A69E68}" type="datetime1">
              <a:rPr lang="en-US" smtClean="0"/>
              <a:t>12/12/2021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presentationstemplate.com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BEA22-8469-4F9E-9823-AAC2771CD8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8564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C445B-C9A7-4010-BA8E-D31873D4B99E}" type="datetime1">
              <a:rPr lang="en-US" smtClean="0"/>
              <a:t>12/12/2021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presentationstemplate.com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BEA22-8469-4F9E-9823-AAC2771CD8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14116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17340-1638-4541-9F1C-C5C53FFAFC31}" type="datetime1">
              <a:rPr lang="en-US" smtClean="0"/>
              <a:t>12/12/2021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presentationstemplate.com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A0215-DB4A-487C-8CC3-60F923390F2B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3746756"/>
            <a:ext cx="5943600" cy="7462017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6146800" y="3746756"/>
            <a:ext cx="5943600" cy="7462017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12293600" y="3746756"/>
            <a:ext cx="5943600" cy="7462017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18440400" y="3746756"/>
            <a:ext cx="5943600" cy="7462017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0" y="1053843"/>
            <a:ext cx="4784651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>
            <a:off x="1701108" y="3049744"/>
            <a:ext cx="7030179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2967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1800"/>
                                </p:stCondLst>
                                <p:childTnLst>
                                  <p:par>
                                    <p:cTn id="9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1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2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4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2300"/>
                                </p:stCondLst>
                                <p:childTnLst>
                                  <p:par>
                                    <p:cTn id="16" presetID="2" presetClass="entr" presetSubtype="4" fill="hold" grpId="0" nodeType="after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8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9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" presetID="2" presetClass="entr" presetSubtype="1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2" dur="7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3" dur="7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4" presetID="2" presetClass="entr" presetSubtype="4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6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7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8" presetID="2" presetClass="entr" presetSubtype="1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0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1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  <p:bldP spid="7" grpId="0" animBg="1"/>
          <p:bldP spid="8" grpId="0" animBg="1"/>
          <p:bldP spid="9" grpId="0" animBg="1"/>
          <p:bldP spid="10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1800"/>
                                </p:stCondLst>
                                <p:childTnLst>
                                  <p:par>
                                    <p:cTn id="9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1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2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4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2300"/>
                                </p:stCondLst>
                                <p:childTnLst>
                                  <p:par>
                                    <p:cTn id="16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7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" dur="7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4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6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7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8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0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1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  <p:bldP spid="7" grpId="0" animBg="1"/>
          <p:bldP spid="8" grpId="0" animBg="1"/>
          <p:bldP spid="9" grpId="0" animBg="1"/>
          <p:bldP spid="10" grpId="0" animBg="1"/>
        </p:bldLst>
      </p:timing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07477" y="496306"/>
            <a:ext cx="15419674" cy="1089898"/>
          </a:xfrm>
        </p:spPr>
        <p:txBody>
          <a:bodyPr>
            <a:normAutofit/>
          </a:bodyPr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1CA99-546C-40B3-8C3A-D691AE9F171D}" type="datetime1">
              <a:rPr lang="en-US" smtClean="0"/>
              <a:t>12/12/2021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presentationstemplate.com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356F17-9D73-4CD0-823C-1848300BBB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34560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ln w="101600"/>
        </p:spPr>
        <p:txBody>
          <a:bodyPr tIns="182880"/>
          <a:lstStyle/>
          <a:p>
            <a:r>
              <a:rPr lang="en-US" dirty="0"/>
              <a:t>Click edit Master title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8A858-20AA-41D7-8760-C301661F7FA7}" type="datetime1">
              <a:rPr lang="en-US" smtClean="0"/>
              <a:t>12/12/2021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presentationstemplate.com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C44D9-A6AF-4E9B-BE12-B7D07473BDEA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1061884"/>
            <a:ext cx="4784651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>
          <a:xfrm>
            <a:off x="1676400" y="3058189"/>
            <a:ext cx="7030179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8248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45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Image Background">
    <p:bg>
      <p:bgPr>
        <a:blipFill dpi="0" rotWithShape="1">
          <a:blip r:embed="rId2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0"/>
            <a:ext cx="24383999" cy="13716000"/>
          </a:xfrm>
          <a:prstGeom prst="rect">
            <a:avLst/>
          </a:prstGeom>
          <a:gradFill flip="none" rotWithShape="1">
            <a:gsLst>
              <a:gs pos="70000">
                <a:schemeClr val="tx2">
                  <a:lumMod val="75000"/>
                  <a:alpha val="21000"/>
                </a:schemeClr>
              </a:gs>
              <a:gs pos="100000">
                <a:schemeClr val="tx2">
                  <a:lumMod val="53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76400" y="1061884"/>
            <a:ext cx="21031200" cy="1987860"/>
          </a:xfrm>
          <a:ln w="101600"/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edit Master title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8E214-5E0C-4AE0-ABB4-F5ABFF1F6E4A}" type="datetime1">
              <a:rPr lang="en-US" smtClean="0"/>
              <a:t>12/12/2021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presentationstemplate.com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C44D9-A6AF-4E9B-BE12-B7D07473BDEA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7551175"/>
            <a:ext cx="24384000" cy="61648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789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6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C3774-546F-4104-AD2F-1557182EF076}" type="datetime1">
              <a:rPr lang="en-US" smtClean="0"/>
              <a:t>12/12/2021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presentationstemplate.com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C44D9-A6AF-4E9B-BE12-B7D07473BDEA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Picture Placeholder 13"/>
          <p:cNvSpPr>
            <a:spLocks noGrp="1"/>
          </p:cNvSpPr>
          <p:nvPr>
            <p:ph type="pic" sz="quarter" idx="22"/>
          </p:nvPr>
        </p:nvSpPr>
        <p:spPr>
          <a:xfrm>
            <a:off x="12624619" y="7344697"/>
            <a:ext cx="11759381" cy="6371303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7" name="Picture Placeholder 13"/>
          <p:cNvSpPr>
            <a:spLocks noGrp="1"/>
          </p:cNvSpPr>
          <p:nvPr>
            <p:ph type="pic" sz="quarter" idx="23"/>
          </p:nvPr>
        </p:nvSpPr>
        <p:spPr>
          <a:xfrm>
            <a:off x="0" y="7344697"/>
            <a:ext cx="12624619" cy="6371303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4541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7" grpId="0" animBg="1"/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1462F-B8B6-41B8-BDAB-51A3289C3A9C}" type="datetime1">
              <a:rPr lang="en-US" smtClean="0"/>
              <a:t>12/12/2021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presentationstemplate.com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0E14E-5297-4565-AFB4-778FE4471B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4283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C445B-C9A7-4010-BA8E-D31873D4B99E}" type="datetime1">
              <a:rPr lang="en-US" smtClean="0"/>
              <a:t>12/12/2021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presentationstemplate.com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BEA22-8469-4F9E-9823-AAC2771CD8A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ound Same Side Corner Rectangle 6"/>
          <p:cNvSpPr/>
          <p:nvPr userDrawn="1"/>
        </p:nvSpPr>
        <p:spPr>
          <a:xfrm>
            <a:off x="1676400" y="3772907"/>
            <a:ext cx="21031200" cy="9943092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accent1"/>
          </a:solidFill>
          <a:ln w="38100">
            <a:noFill/>
          </a:ln>
          <a:effectLst>
            <a:outerShdw blurRad="457200" dist="304800" dir="1980000" sx="99000" sy="99000" algn="tl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041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E53D6-524C-49E1-9582-AC95A6520AD0}" type="datetime1">
              <a:rPr lang="en-US" smtClean="0"/>
              <a:t>12/12/2021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presentationstemplate.com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BEA22-8469-4F9E-9823-AAC2771CD8AD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0" y="3179762"/>
            <a:ext cx="10224655" cy="8749001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6694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E6D99F-D0BB-4C56-95D4-623BB0E9F233}" type="datetime1">
              <a:rPr lang="en-US" smtClean="0"/>
              <a:t>12/12/2021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presentationstemplate.com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BEA22-8469-4F9E-9823-AAC2771CD8AD}" type="slidenum">
              <a:rPr lang="en-US" smtClean="0"/>
              <a:t>‹#›</a:t>
            </a:fld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18679297" y="4046684"/>
            <a:ext cx="5704703" cy="9669316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3466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69DD6D-FF4E-46A4-9833-4EE566882530}" type="datetime1">
              <a:rPr lang="en-US" smtClean="0"/>
              <a:t>12/12/2021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presentationstemplate.com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BEA22-8469-4F9E-9823-AAC2771CD8AD}" type="slidenum">
              <a:rPr lang="en-US" smtClean="0"/>
              <a:t>‹#›</a:t>
            </a:fld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14152419" y="4046684"/>
            <a:ext cx="10231582" cy="7237843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4393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9909C7-FC85-44F5-89A5-7F7C825E2240}" type="datetime1">
              <a:rPr lang="en-US" smtClean="0"/>
              <a:t>12/12/2021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presentationstemplate.com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BEA22-8469-4F9E-9823-AAC2771CD8A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3736074"/>
            <a:ext cx="6400802" cy="49899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8726037"/>
            <a:ext cx="6400802" cy="4989963"/>
          </a:xfrm>
          <a:prstGeom prst="rect">
            <a:avLst/>
          </a:prstGeom>
          <a:solidFill>
            <a:schemeClr val="accent2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3"/>
          </p:nvPr>
        </p:nvSpPr>
        <p:spPr>
          <a:xfrm>
            <a:off x="6400801" y="3736074"/>
            <a:ext cx="5108712" cy="9979926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785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29CCF-2233-43E0-95DD-9025B30A79B9}" type="datetime1">
              <a:rPr lang="en-US" smtClean="0"/>
              <a:t>12/12/2021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presentationstemplate.com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BEA22-8469-4F9E-9823-AAC2771CD8AD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0" y="8364538"/>
            <a:ext cx="24384000" cy="5351462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5308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arallelogram 6"/>
          <p:cNvSpPr/>
          <p:nvPr userDrawn="1"/>
        </p:nvSpPr>
        <p:spPr>
          <a:xfrm>
            <a:off x="10438371" y="0"/>
            <a:ext cx="12651258" cy="13716000"/>
          </a:xfrm>
          <a:prstGeom prst="parallelogram">
            <a:avLst>
              <a:gd name="adj" fmla="val 28463"/>
            </a:avLst>
          </a:prstGeom>
          <a:solidFill>
            <a:schemeClr val="accent2"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arallelogram 7"/>
          <p:cNvSpPr/>
          <p:nvPr userDrawn="1"/>
        </p:nvSpPr>
        <p:spPr>
          <a:xfrm>
            <a:off x="5100682" y="5899355"/>
            <a:ext cx="16577187" cy="4925961"/>
          </a:xfrm>
          <a:prstGeom prst="parallelogram">
            <a:avLst/>
          </a:prstGeom>
          <a:solidFill>
            <a:srgbClr val="354F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354FC5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3700" y="3952877"/>
            <a:ext cx="18825633" cy="5705474"/>
          </a:xfrm>
        </p:spPr>
        <p:txBody>
          <a:bodyPr anchor="b"/>
          <a:lstStyle>
            <a:lvl1pPr algn="r">
              <a:defRPr sz="1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63700" y="9712327"/>
            <a:ext cx="18825633" cy="3000374"/>
          </a:xfrm>
        </p:spPr>
        <p:txBody>
          <a:bodyPr/>
          <a:lstStyle>
            <a:lvl1pPr marL="0" indent="0" algn="r">
              <a:buNone/>
              <a:defRPr sz="4800">
                <a:solidFill>
                  <a:schemeClr val="bg1"/>
                </a:solidFill>
              </a:defRPr>
            </a:lvl1pPr>
            <a:lvl2pPr marL="91440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BEE8E-0EA2-43B5-AC0B-CAEA97429C3A}" type="datetime1">
              <a:rPr lang="en-US" smtClean="0"/>
              <a:t>12/12/2021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presentationstemplate.com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BEA22-8469-4F9E-9823-AAC2771CD8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8239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6400" y="730251"/>
            <a:ext cx="21031200" cy="17081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6400" y="3651250"/>
            <a:ext cx="21031200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676400" y="12712701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3865D0-B655-4B10-BD94-CDFEE74E80DE}" type="datetime1">
              <a:rPr lang="en-US" smtClean="0"/>
              <a:t>12/12/2021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77200" y="12712701"/>
            <a:ext cx="822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presentationstemplate.com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221200" y="12712701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5BEA22-8469-4F9E-9823-AAC2771CD8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2788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89" r:id="rId3"/>
    <p:sldLayoutId id="2147483686" r:id="rId4"/>
    <p:sldLayoutId id="2147483682" r:id="rId5"/>
    <p:sldLayoutId id="2147483685" r:id="rId6"/>
    <p:sldLayoutId id="2147483681" r:id="rId7"/>
    <p:sldLayoutId id="2147483672" r:id="rId8"/>
    <p:sldLayoutId id="2147483663" r:id="rId9"/>
    <p:sldLayoutId id="2147483664" r:id="rId10"/>
    <p:sldLayoutId id="2147483665" r:id="rId11"/>
    <p:sldLayoutId id="2147483666" r:id="rId12"/>
    <p:sldLayoutId id="2147483676" r:id="rId13"/>
    <p:sldLayoutId id="2147483667" r:id="rId14"/>
    <p:sldLayoutId id="2147483675" r:id="rId15"/>
    <p:sldLayoutId id="2147483668" r:id="rId16"/>
    <p:sldLayoutId id="2147483669" r:id="rId17"/>
    <p:sldLayoutId id="2147483670" r:id="rId18"/>
    <p:sldLayoutId id="2147483671" r:id="rId19"/>
    <p:sldLayoutId id="2147483677" r:id="rId20"/>
    <p:sldLayoutId id="2147483678" r:id="rId21"/>
    <p:sldLayoutId id="2147483679" r:id="rId22"/>
    <p:sldLayoutId id="2147483680" r:id="rId23"/>
    <p:sldLayoutId id="2147483687" r:id="rId24"/>
    <p:sldLayoutId id="2147483684" r:id="rId25"/>
  </p:sldLayoutIdLst>
  <p:hf sldNum="0" hdr="0" dt="0"/>
  <p:txStyles>
    <p:titleStyle>
      <a:lvl1pPr algn="l" defTabSz="1828800" rtl="0" eaLnBrk="1" latinLnBrk="0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1828800" rtl="0" eaLnBrk="1" latinLnBrk="0" hangingPunct="1">
        <a:lnSpc>
          <a:spcPct val="130000"/>
        </a:lnSpc>
        <a:spcBef>
          <a:spcPts val="2000"/>
        </a:spcBef>
        <a:buFont typeface="Arial" panose="020B0604020202020204" pitchFamily="34" charset="0"/>
        <a:buNone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indent="0" algn="l" defTabSz="18288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indent="0" algn="l" defTabSz="18288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indent="0" algn="l" defTabSz="18288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indent="0" algn="l" defTabSz="18288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70950" y="279475"/>
            <a:ext cx="873647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>
                <a:latin typeface="+mj-lt"/>
              </a:rPr>
              <a:t>03. Stage, Screen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547478" y="1602914"/>
            <a:ext cx="32439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latin typeface="+mj-lt"/>
              </a:rPr>
              <a:t>기능 영상</a:t>
            </a:r>
            <a:endParaRPr lang="en-US" sz="5400" b="1" dirty="0">
              <a:latin typeface="+mj-lt"/>
            </a:endParaRPr>
          </a:p>
        </p:txBody>
      </p:sp>
      <p:pic>
        <p:nvPicPr>
          <p:cNvPr id="5" name="EventSystem">
            <a:hlinkClick r:id="" action="ppaction://media"/>
            <a:extLst>
              <a:ext uri="{FF2B5EF4-FFF2-40B4-BE49-F238E27FC236}">
                <a16:creationId xmlns:a16="http://schemas.microsoft.com/office/drawing/2014/main" id="{B16D59F4-DA4D-479A-B4C7-898917DE6CF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955980" y="2780934"/>
            <a:ext cx="16477343" cy="9268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160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316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10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70950" y="279475"/>
            <a:ext cx="873647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>
                <a:latin typeface="+mj-lt"/>
              </a:rPr>
              <a:t>03. Stage, Screen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547478" y="1602914"/>
            <a:ext cx="32439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latin typeface="+mj-lt"/>
              </a:rPr>
              <a:t>기능 구현</a:t>
            </a:r>
            <a:endParaRPr lang="en-US" sz="5400" b="1" dirty="0">
              <a:latin typeface="+mj-lt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C641307-D9A8-4916-829C-56F650CC5C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7478" y="2716802"/>
            <a:ext cx="21464922" cy="10199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377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70950" y="279475"/>
            <a:ext cx="873647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>
                <a:latin typeface="+mj-lt"/>
              </a:rPr>
              <a:t>04. Backstage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547478" y="1602914"/>
            <a:ext cx="32439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latin typeface="+mj-lt"/>
              </a:rPr>
              <a:t>기능 소개</a:t>
            </a:r>
            <a:endParaRPr lang="en-US" sz="5400" b="1" dirty="0">
              <a:latin typeface="+mj-lt"/>
            </a:endParaRPr>
          </a:p>
        </p:txBody>
      </p:sp>
      <p:sp>
        <p:nvSpPr>
          <p:cNvPr id="5" name="텍스트 개체 틀 6">
            <a:extLst>
              <a:ext uri="{FF2B5EF4-FFF2-40B4-BE49-F238E27FC236}">
                <a16:creationId xmlns:a16="http://schemas.microsoft.com/office/drawing/2014/main" id="{B534BDEB-1081-4CE2-9CA2-E7CD760B7F86}"/>
              </a:ext>
            </a:extLst>
          </p:cNvPr>
          <p:cNvSpPr txBox="1">
            <a:spLocks/>
          </p:cNvSpPr>
          <p:nvPr/>
        </p:nvSpPr>
        <p:spPr>
          <a:xfrm>
            <a:off x="4181403" y="3207997"/>
            <a:ext cx="2999232" cy="823912"/>
          </a:xfrm>
          <a:prstGeom prst="rect">
            <a:avLst/>
          </a:prstGeom>
        </p:spPr>
        <p:txBody>
          <a:bodyPr/>
          <a:lstStyle>
            <a:lvl1pPr marL="0" indent="0" algn="l" defTabSz="1828800" rtl="0" eaLnBrk="1" latinLnBrk="0" hangingPunct="1">
              <a:lnSpc>
                <a:spcPct val="130000"/>
              </a:lnSpc>
              <a:spcBef>
                <a:spcPts val="2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indent="0" algn="l" defTabSz="18288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00" indent="0" algn="l" defTabSz="18288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3200" indent="0" algn="l" defTabSz="18288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600" indent="0" algn="l" defTabSz="18288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 dirty="0">
                <a:latin typeface="+mj-lt"/>
              </a:rPr>
              <a:t>Class Diagram</a:t>
            </a:r>
            <a:endParaRPr lang="ko-KR" altLang="en-US" b="1" dirty="0">
              <a:latin typeface="+mj-lt"/>
            </a:endParaRPr>
          </a:p>
        </p:txBody>
      </p:sp>
      <p:sp>
        <p:nvSpPr>
          <p:cNvPr id="6" name="텍스트 개체 틀 8">
            <a:extLst>
              <a:ext uri="{FF2B5EF4-FFF2-40B4-BE49-F238E27FC236}">
                <a16:creationId xmlns:a16="http://schemas.microsoft.com/office/drawing/2014/main" id="{756FEFF1-1204-4D7C-94E0-77066A737B66}"/>
              </a:ext>
            </a:extLst>
          </p:cNvPr>
          <p:cNvSpPr txBox="1">
            <a:spLocks/>
          </p:cNvSpPr>
          <p:nvPr/>
        </p:nvSpPr>
        <p:spPr>
          <a:xfrm>
            <a:off x="15328669" y="3015770"/>
            <a:ext cx="3794760" cy="823912"/>
          </a:xfrm>
          <a:prstGeom prst="rect">
            <a:avLst/>
          </a:prstGeom>
        </p:spPr>
        <p:txBody>
          <a:bodyPr/>
          <a:lstStyle>
            <a:lvl1pPr marL="0" indent="0" algn="l" defTabSz="1828800" rtl="0" eaLnBrk="1" latinLnBrk="0" hangingPunct="1">
              <a:lnSpc>
                <a:spcPct val="130000"/>
              </a:lnSpc>
              <a:spcBef>
                <a:spcPts val="2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indent="0" algn="l" defTabSz="18288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00" indent="0" algn="l" defTabSz="18288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3200" indent="0" algn="l" defTabSz="18288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600" indent="0" algn="l" defTabSz="18288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 dirty="0">
                <a:latin typeface="+mj-lt"/>
              </a:rPr>
              <a:t>Sequence Diagram</a:t>
            </a:r>
            <a:endParaRPr lang="ko-KR" altLang="en-US" b="1" dirty="0">
              <a:latin typeface="+mj-lt"/>
            </a:endParaRPr>
          </a:p>
        </p:txBody>
      </p:sp>
      <p:pic>
        <p:nvPicPr>
          <p:cNvPr id="9" name="그림 8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407" y="4892614"/>
            <a:ext cx="9927224" cy="67577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그림 9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50456" y="4702261"/>
            <a:ext cx="11151186" cy="694812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375568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70950" y="279475"/>
            <a:ext cx="873647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>
                <a:latin typeface="+mj-lt"/>
              </a:rPr>
              <a:t>04. Backstage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547478" y="1602914"/>
            <a:ext cx="32439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latin typeface="+mj-lt"/>
              </a:rPr>
              <a:t>기능 시연</a:t>
            </a:r>
            <a:endParaRPr lang="en-US" sz="5400" b="1" dirty="0">
              <a:latin typeface="+mj-lt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9DFDE5A-14E5-45E6-BDE9-CE1534E10B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888" b="5325"/>
          <a:stretch/>
        </p:blipFill>
        <p:spPr>
          <a:xfrm>
            <a:off x="2978966" y="2926353"/>
            <a:ext cx="17617695" cy="8996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1849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70950" y="279475"/>
            <a:ext cx="873647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>
                <a:latin typeface="+mj-lt"/>
              </a:rPr>
              <a:t>04. Backstage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547478" y="1602914"/>
            <a:ext cx="32439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latin typeface="+mj-lt"/>
              </a:rPr>
              <a:t>기능 시연</a:t>
            </a:r>
            <a:endParaRPr lang="en-US" sz="5400" b="1" dirty="0">
              <a:latin typeface="+mj-lt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7555835-748E-4AC4-AF3E-003CE0999A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189" t="3357" r="6144" b="5324"/>
          <a:stretch/>
        </p:blipFill>
        <p:spPr>
          <a:xfrm>
            <a:off x="1014078" y="3231146"/>
            <a:ext cx="11273172" cy="772602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7860F45-AFC2-4951-A794-7DB014E07FF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682" t="3357" r="5856" b="5324"/>
          <a:stretch/>
        </p:blipFill>
        <p:spPr>
          <a:xfrm>
            <a:off x="12287251" y="3231145"/>
            <a:ext cx="6038850" cy="772602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C1789A1-823F-48CD-852D-57B98996C7D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0682" t="3357" r="5857" b="5324"/>
          <a:stretch/>
        </p:blipFill>
        <p:spPr>
          <a:xfrm>
            <a:off x="18326101" y="3231145"/>
            <a:ext cx="5225342" cy="7726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436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70950" y="279475"/>
            <a:ext cx="873647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>
                <a:latin typeface="+mj-lt"/>
              </a:rPr>
              <a:t>04. Backstage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547478" y="1602914"/>
            <a:ext cx="32439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latin typeface="+mj-lt"/>
              </a:rPr>
              <a:t>기능 구현</a:t>
            </a:r>
            <a:endParaRPr lang="en-US" sz="5400" b="1" dirty="0">
              <a:latin typeface="+mj-lt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CFAC0A4-8D63-44EE-AC47-3EE9857D8D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0850" y="2764581"/>
            <a:ext cx="14509750" cy="383073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890C26F-F7FD-4975-86AD-F9340064A4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9850" y="2764581"/>
            <a:ext cx="7767574" cy="974610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5A55355-371A-455B-BF7D-281E0D9F43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24137" y="6788711"/>
            <a:ext cx="6050461" cy="572197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0AD687E-3628-46F3-AECE-F528CD3602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391311" y="6788711"/>
            <a:ext cx="8463766" cy="5721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141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70950" y="279475"/>
            <a:ext cx="873647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>
                <a:latin typeface="+mj-lt"/>
              </a:rPr>
              <a:t>04. Backstage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547478" y="1602914"/>
            <a:ext cx="32439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latin typeface="+mj-lt"/>
              </a:rPr>
              <a:t>기능 구현</a:t>
            </a:r>
            <a:endParaRPr lang="en-US" sz="5400" b="1" dirty="0">
              <a:latin typeface="+mj-lt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5A55355-371A-455B-BF7D-281E0D9F43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7478" y="2926353"/>
            <a:ext cx="21845922" cy="10044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3630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7">
      <a:dk1>
        <a:srgbClr val="424242"/>
      </a:dk1>
      <a:lt1>
        <a:sysClr val="window" lastClr="FFFFFF"/>
      </a:lt1>
      <a:dk2>
        <a:srgbClr val="44546A"/>
      </a:dk2>
      <a:lt2>
        <a:srgbClr val="E7E6E6"/>
      </a:lt2>
      <a:accent1>
        <a:srgbClr val="354FC5"/>
      </a:accent1>
      <a:accent2>
        <a:srgbClr val="44546A"/>
      </a:accent2>
      <a:accent3>
        <a:srgbClr val="8496B0"/>
      </a:accent3>
      <a:accent4>
        <a:srgbClr val="8496B0"/>
      </a:accent4>
      <a:accent5>
        <a:srgbClr val="ADB9CA"/>
      </a:accent5>
      <a:accent6>
        <a:srgbClr val="D6DCE4"/>
      </a:accent6>
      <a:hlink>
        <a:srgbClr val="0563C1"/>
      </a:hlink>
      <a:folHlink>
        <a:srgbClr val="954F72"/>
      </a:folHlink>
    </a:clrScheme>
    <a:fontScheme name="Custom 34">
      <a:majorFont>
        <a:latin typeface="Raleway bold"/>
        <a:ea typeface=""/>
        <a:cs typeface=""/>
      </a:majorFont>
      <a:minorFont>
        <a:latin typeface="roboto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team16proposal_final</Template>
  <TotalTime>1175</TotalTime>
  <Words>261</Words>
  <Application>Microsoft Office PowerPoint</Application>
  <PresentationFormat>사용자 지정</PresentationFormat>
  <Paragraphs>35</Paragraphs>
  <Slides>7</Slides>
  <Notes>7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2" baseType="lpstr">
      <vt:lpstr>Raleway bold</vt:lpstr>
      <vt:lpstr>Arial</vt:lpstr>
      <vt:lpstr>Calibri</vt:lpstr>
      <vt:lpstr>roboto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2020 Business Plan</dc:title>
  <dc:creator>The Creative Next</dc:creator>
  <cp:lastModifiedBy>윤혜진</cp:lastModifiedBy>
  <cp:revision>70</cp:revision>
  <dcterms:created xsi:type="dcterms:W3CDTF">2020-09-07T13:02:01Z</dcterms:created>
  <dcterms:modified xsi:type="dcterms:W3CDTF">2021-12-12T14:48:57Z</dcterms:modified>
</cp:coreProperties>
</file>